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305" r:id="rId2"/>
    <p:sldId id="306" r:id="rId3"/>
    <p:sldId id="256" r:id="rId4"/>
    <p:sldId id="291" r:id="rId5"/>
    <p:sldId id="298" r:id="rId6"/>
    <p:sldId id="299" r:id="rId7"/>
    <p:sldId id="300" r:id="rId8"/>
    <p:sldId id="287" r:id="rId9"/>
    <p:sldId id="292" r:id="rId10"/>
    <p:sldId id="284" r:id="rId11"/>
    <p:sldId id="309" r:id="rId12"/>
    <p:sldId id="308" r:id="rId13"/>
    <p:sldId id="302" r:id="rId14"/>
    <p:sldId id="307" r:id="rId15"/>
    <p:sldId id="273" r:id="rId16"/>
    <p:sldId id="263" r:id="rId17"/>
    <p:sldId id="294" r:id="rId18"/>
    <p:sldId id="301" r:id="rId19"/>
    <p:sldId id="288" r:id="rId20"/>
    <p:sldId id="289" r:id="rId21"/>
    <p:sldId id="303" r:id="rId22"/>
    <p:sldId id="274" r:id="rId23"/>
    <p:sldId id="275" r:id="rId24"/>
    <p:sldId id="276" r:id="rId25"/>
    <p:sldId id="277" r:id="rId26"/>
    <p:sldId id="282" r:id="rId2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02"/>
    <p:restoredTop sz="85642"/>
  </p:normalViewPr>
  <p:slideViewPr>
    <p:cSldViewPr snapToGrid="0" snapToObjects="1">
      <p:cViewPr varScale="1">
        <p:scale>
          <a:sx n="63" d="100"/>
          <a:sy n="63" d="100"/>
        </p:scale>
        <p:origin x="1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</a:t>
            </a:r>
            <a:r>
              <a:rPr lang="en-US" sz="2200" b="0" i="0" u="none" strike="noStrike" kern="1200" cap="none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/book/6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lvl="8"/>
            <a:r>
              <a:rPr lang="en-US" b="1" dirty="0" smtClean="0">
                <a:solidFill>
                  <a:srgbClr val="FFFF00"/>
                </a:solidFill>
              </a:rPr>
              <a:t>Use</a:t>
            </a:r>
            <a:r>
              <a:rPr lang="en-US" b="1" dirty="0" smtClean="0">
                <a:solidFill>
                  <a:srgbClr val="FFFF00"/>
                </a:solidFill>
              </a:rPr>
              <a:t>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>
                <a:solidFill>
                  <a:srgbClr val="FFFF00"/>
                </a:solidFill>
              </a:rPr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 dirty="0">
                <a:sym typeface="Wingdings"/>
              </a:rPr>
              <a:t>(x</a:t>
            </a:r>
            <a:r>
              <a:rPr lang="nl-NL" sz="4000" dirty="0" smtClean="0">
                <a:sym typeface="Wingdings"/>
              </a:rPr>
              <a:t>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4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("http://localhost:5000/books/?q=" + </a:t>
            </a:r>
            <a:r>
              <a:rPr lang="en-US" sz="32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sz="4000" dirty="0"/>
              <a:t>Use </a:t>
            </a:r>
            <a:r>
              <a:rPr lang="en-US" sz="4000" dirty="0" err="1" smtClean="0">
                <a:solidFill>
                  <a:srgbClr val="FFC000"/>
                </a:solidFill>
              </a:rPr>
              <a:t>this.setState</a:t>
            </a:r>
            <a:r>
              <a:rPr lang="en-US" sz="4000" dirty="0" smtClean="0">
                <a:solidFill>
                  <a:srgbClr val="FFC000"/>
                </a:solidFill>
              </a:rPr>
              <a:t>(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</a:t>
            </a:r>
            <a:r>
              <a:rPr lang="de-DE" sz="1800">
                <a:solidFill>
                  <a:srgbClr val="EEE400"/>
                </a:solidFill>
              </a:rPr>
              <a:t> </a:t>
            </a:r>
            <a:r>
              <a:rPr lang="de-DE" sz="180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2000" b="1" dirty="0" smtClean="0">
                <a:solidFill>
                  <a:srgbClr val="FF0000"/>
                </a:solidFill>
              </a:rPr>
              <a:t>({</a:t>
            </a:r>
          </a:p>
          <a:p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&lt;</a:t>
            </a:r>
            <a:r>
              <a:rPr lang="de-DE" sz="1800" dirty="0" err="1">
                <a:solidFill>
                  <a:schemeClr val="bg1"/>
                </a:solidFill>
              </a:rPr>
              <a:t>BookSearch</a:t>
            </a:r>
            <a:r>
              <a:rPr lang="de-DE" sz="1800" dirty="0">
                <a:solidFill>
                  <a:schemeClr val="bg1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{</a:t>
            </a:r>
            <a:r>
              <a:rPr lang="de-DE" sz="1800" dirty="0" err="1">
                <a:solidFill>
                  <a:schemeClr val="bg1"/>
                </a:solidFill>
              </a:rPr>
              <a:t>this.state.books.map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book</a:t>
            </a:r>
            <a:r>
              <a:rPr lang="de-DE" sz="1800" dirty="0">
                <a:solidFill>
                  <a:schemeClr val="bg1"/>
                </a:solidFill>
              </a:rPr>
              <a:t> =&gt;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chemeClr val="bg1"/>
                </a:solidFill>
              </a:rPr>
              <a:t>book.title</a:t>
            </a:r>
            <a:r>
              <a:rPr lang="de-DE" sz="1800" dirty="0" smtClean="0">
                <a:solidFill>
                  <a:schemeClr val="bg1"/>
                </a:solidFill>
              </a:rPr>
              <a:t>}&lt;/</a:t>
            </a:r>
            <a:r>
              <a:rPr lang="de-DE" sz="1800" dirty="0">
                <a:solidFill>
                  <a:schemeClr val="bg1"/>
                </a:solidFill>
              </a:rPr>
              <a:t>h4&gt;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 smtClean="0">
                <a:solidFill>
                  <a:schemeClr val="bg1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`http://localhost:3000/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export class </a:t>
            </a:r>
            <a:r>
              <a:rPr lang="en-US" sz="1600" b="1" dirty="0" err="1"/>
              <a:t>BookDetail</a:t>
            </a:r>
            <a:r>
              <a:rPr lang="en-US" sz="1600" dirty="0"/>
              <a:t> extends </a:t>
            </a:r>
            <a:r>
              <a:rPr lang="en-US" sz="1600" dirty="0" err="1" smtClean="0"/>
              <a:t>React.Component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constructor(props</a:t>
            </a:r>
            <a:r>
              <a:rPr lang="en-US" sz="16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  }</a:t>
            </a: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componentDidMount</a:t>
            </a:r>
            <a:r>
              <a:rPr lang="en-US" sz="16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this.fetchBook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16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/>
              <a:t>App.js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FFC000"/>
                </a:solidFill>
              </a:rPr>
              <a:t>     &lt;</a:t>
            </a:r>
            <a:r>
              <a:rPr lang="en-US" sz="1600" dirty="0">
                <a:solidFill>
                  <a:srgbClr val="FFC000"/>
                </a:solidFill>
              </a:rPr>
              <a:t>Route path</a:t>
            </a:r>
            <a:r>
              <a:rPr lang="en-US" sz="1600" b="1" dirty="0">
                <a:solidFill>
                  <a:srgbClr val="FF0000"/>
                </a:solidFill>
              </a:rPr>
              <a:t>="/detail/:id</a:t>
            </a:r>
            <a:r>
              <a:rPr lang="en-US" sz="1600" dirty="0">
                <a:solidFill>
                  <a:srgbClr val="FFC000"/>
                </a:solidFill>
              </a:rPr>
              <a:t>" component={</a:t>
            </a:r>
            <a:r>
              <a:rPr lang="en-US" sz="1600" dirty="0" err="1">
                <a:solidFill>
                  <a:srgbClr val="FFC000"/>
                </a:solidFill>
              </a:rPr>
              <a:t>BookDetail</a:t>
            </a:r>
            <a:r>
              <a:rPr lang="en-US" sz="16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extends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92D050"/>
                </a:solidFill>
              </a:rPr>
              <a:t>&lt;Welcome </a:t>
            </a:r>
            <a:r>
              <a:rPr lang="en-US" sz="2400" i="1" dirty="0">
                <a:solidFill>
                  <a:srgbClr val="92D050"/>
                </a:solidFill>
              </a:rPr>
              <a:t>name="Sara" </a:t>
            </a:r>
            <a:r>
              <a:rPr lang="en-US" sz="24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B050"/>
                </a:solidFill>
              </a:rPr>
              <a:t>Hello Sara</a:t>
            </a:r>
            <a:endParaRPr lang="en-US" sz="24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3684</TotalTime>
  <Words>335</Words>
  <Application>Microsoft Macintosh PowerPoint</Application>
  <PresentationFormat>Custom</PresentationFormat>
  <Paragraphs>250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BookSearchComponent</vt:lpstr>
      <vt:lpstr>Axios Syntax</vt:lpstr>
      <vt:lpstr>this.setState()</vt:lpstr>
      <vt:lpstr>DashBoardComponent</vt:lpstr>
      <vt:lpstr>DashBoardComponent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104</cp:revision>
  <dcterms:modified xsi:type="dcterms:W3CDTF">2018-05-02T19:05:59Z</dcterms:modified>
</cp:coreProperties>
</file>